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portsmax.tv/media/k2/items/cache/asafa-p_XL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hyperlink" Target="https://arc-anglerfish-arc2-prod-tronc.s3.amazonaws.com/public/WLF3S7WMXBE7FCNTV7L7K5IVUI.jp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img.bleacherreport.net/img/images/photos/003/578/610/hi-res-f5cba38838e64c103dbc39bd0992af48_crop_north.jpg?h=533&amp;w=800&amp;q=70&amp;crop_x=center&amp;crop_y=top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theconversation.com/is-there-a-limit-to-athletic-performance-8073" TargetMode="External"/><Relationship Id="rId2" Type="http://schemas.openxmlformats.org/officeDocument/2006/relationships/hyperlink" Target="https://bleacherreport.com/articles/2620872-justin-gatlin-breaks-usain-bolts-world-100m-record-on-japanese-show-kasup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dependent.co.uk/news/science/the-bolt-effect-how-chasing-usain-bolt-made-the-world-run-faster-7582603.html" TargetMode="External"/><Relationship Id="rId5" Type="http://schemas.openxmlformats.org/officeDocument/2006/relationships/hyperlink" Target="https://www.watchathletics.com/article/9181/today-in-history-usain-bolt-breaks-100m-world-record-twice/" TargetMode="External"/><Relationship Id="rId4" Type="http://schemas.openxmlformats.org/officeDocument/2006/relationships/hyperlink" Target="https://www.topendsports.com/sport/athletics/record-100m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307" y="0"/>
            <a:ext cx="7766936" cy="6443003"/>
          </a:xfrm>
        </p:spPr>
        <p:txBody>
          <a:bodyPr/>
          <a:lstStyle/>
          <a:p>
            <a:pPr algn="ctr"/>
            <a:r>
              <a:rPr lang="en-US" sz="4000" dirty="0"/>
              <a:t>Usain Bolt Breaks 100-Meter World Record </a:t>
            </a:r>
            <a:r>
              <a:rPr lang="en-US" sz="4000" dirty="0" smtClean="0"/>
              <a:t>Twice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Students’ Name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Institution Affiliation</a:t>
            </a:r>
            <a:br>
              <a:rPr lang="en-US" sz="40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1307" y="6812281"/>
            <a:ext cx="7766936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01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-1"/>
            <a:ext cx="8596668" cy="16098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Usain Bolt Breaks 100-Meter World Record </a:t>
            </a:r>
            <a:r>
              <a:rPr lang="en-US" dirty="0" smtClean="0"/>
              <a:t>Twice</a:t>
            </a:r>
            <a:br>
              <a:rPr lang="en-US" dirty="0" smtClean="0"/>
            </a:br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877254"/>
            <a:ext cx="5105280" cy="4045136"/>
          </a:xfrm>
        </p:spPr>
        <p:txBody>
          <a:bodyPr>
            <a:noAutofit/>
          </a:bodyPr>
          <a:lstStyle/>
          <a:p>
            <a:r>
              <a:rPr lang="en-US" sz="1600" dirty="0"/>
              <a:t>The current Olympic 100-meter champion and world record holder is Usain Bolt, who broke the world record twice</a:t>
            </a:r>
            <a:r>
              <a:rPr lang="en-US" sz="1600" dirty="0" smtClean="0"/>
              <a:t>. </a:t>
            </a:r>
          </a:p>
          <a:p>
            <a:r>
              <a:rPr lang="en-US" sz="1600" dirty="0" smtClean="0"/>
              <a:t>The event has </a:t>
            </a:r>
            <a:r>
              <a:rPr lang="en-US" sz="1600" dirty="0"/>
              <a:t>featured a large number of different world record holders in the past years until the forthcoming of Usain Bolt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The </a:t>
            </a:r>
            <a:r>
              <a:rPr lang="en-US" sz="1600" dirty="0"/>
              <a:t>progressive record holders for the previous years before Bolt emerged </a:t>
            </a:r>
            <a:r>
              <a:rPr lang="en-US" sz="1600" dirty="0" smtClean="0"/>
              <a:t>had raised </a:t>
            </a:r>
            <a:r>
              <a:rPr lang="en-US" sz="1600" dirty="0"/>
              <a:t>many questions including, what will be the shortest time be and where are those sprinters to break the records that have been achieved by others.  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53138" y="2009105"/>
            <a:ext cx="4224203" cy="376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5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035" y="0"/>
            <a:ext cx="8596668" cy="10174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History </a:t>
            </a:r>
            <a:r>
              <a:rPr lang="en-US" dirty="0"/>
              <a:t>of the 100- meter record holders for six years.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262130"/>
            <a:ext cx="4306790" cy="4877900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In 2002 in Paris, an American Tim Montgomery made his best mark against his rivals by finishing the race in 9.78 seconds. </a:t>
            </a:r>
            <a:endParaRPr lang="en-US" sz="16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1262130"/>
            <a:ext cx="5869951" cy="4877899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In 2005, Asafa Powell broke the 100-meter world record by completing the race at 9.77 seconds in Athens, making a difference of 1 microsecond on the previous record that was set by Tim. However, this was not the end; Asafa emerged again and proved his record in 2007 (Top end 2014). He broke his record in Riet, Italy making a complete 100-meter race with only 9.74 seconds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>
                <a:hlinkClick r:id="rId2"/>
              </a:rPr>
              <a:t>https</a:t>
            </a:r>
            <a:r>
              <a:rPr lang="en-US" sz="1600" dirty="0">
                <a:hlinkClick r:id="rId2"/>
              </a:rPr>
              <a:t>://</a:t>
            </a:r>
            <a:r>
              <a:rPr lang="en-US" sz="1600" dirty="0" smtClean="0">
                <a:hlinkClick r:id="rId2"/>
              </a:rPr>
              <a:t>www.sportsmax.tv/media/k2/items/cache/asafa-p_XL.jpg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437" y="2446986"/>
            <a:ext cx="2268155" cy="26928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1948" y="5401366"/>
            <a:ext cx="410596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</a:t>
            </a:r>
            <a:r>
              <a:rPr lang="en-US" sz="1400" dirty="0" smtClean="0">
                <a:hlinkClick r:id="rId4"/>
              </a:rPr>
              <a:t>arc-anglerfish-arc2-prod-tronc.s3.amazonaws.com/public/WLF3S7WMXBE7FCNTV7L7K5IVUI.jpg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073" y="3058599"/>
            <a:ext cx="2485622" cy="208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93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0"/>
            <a:ext cx="8596668" cy="57954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In </a:t>
            </a:r>
            <a:r>
              <a:rPr lang="en-US" sz="1600" dirty="0"/>
              <a:t>2008 to 2009, sprinter Usain Bolt dominated as the world record holder while breaking his record. </a:t>
            </a:r>
            <a:endParaRPr lang="en-US" sz="1600" dirty="0" smtClean="0"/>
          </a:p>
          <a:p>
            <a:r>
              <a:rPr lang="en-US" sz="1600" dirty="0" smtClean="0"/>
              <a:t>This </a:t>
            </a:r>
            <a:r>
              <a:rPr lang="en-US" sz="1600" dirty="0"/>
              <a:t>is clearly shown with a significant improvement in speed, whereby in 2008, he completed the race at 9.69, achieving his 1st Olympic gold. </a:t>
            </a:r>
            <a:endParaRPr lang="en-US" sz="1600" dirty="0" smtClean="0"/>
          </a:p>
          <a:p>
            <a:r>
              <a:rPr lang="en-US" sz="1600" dirty="0" smtClean="0"/>
              <a:t>In </a:t>
            </a:r>
            <a:r>
              <a:rPr lang="en-US" sz="1600" dirty="0"/>
              <a:t>2009, he made an incredible world record beating performance in the finals in Beijing during the world championship setting a record of 9.58 seconds (Top end 2014).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9525" y="2241462"/>
            <a:ext cx="4184650" cy="371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93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How the event impacted the World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Scientists are calling it the "Usain Bolt Effect" because he has significantly improved the average performance of the world's top sprinters, who are </a:t>
            </a:r>
            <a:r>
              <a:rPr lang="en-US" sz="1600" dirty="0" smtClean="0"/>
              <a:t>now </a:t>
            </a:r>
            <a:r>
              <a:rPr lang="en-US" sz="1600" dirty="0"/>
              <a:t>running about 1 per cent faster than they did prior to Bolt's explosive appearance in </a:t>
            </a:r>
            <a:r>
              <a:rPr lang="en-US" sz="1600" dirty="0" smtClean="0"/>
              <a:t>2009 </a:t>
            </a:r>
            <a:r>
              <a:rPr lang="en-US" sz="1600" dirty="0"/>
              <a:t>– a significant margin at this distance</a:t>
            </a:r>
          </a:p>
          <a:p>
            <a:r>
              <a:rPr lang="en-US" sz="1600" dirty="0" smtClean="0"/>
              <a:t>The record set by Bolt was a headlight that indicated athletes have the ability to perform to their best. </a:t>
            </a:r>
          </a:p>
          <a:p>
            <a:r>
              <a:rPr lang="en-US" sz="1600" dirty="0" smtClean="0"/>
              <a:t>It raised a significant focus on Olympic marathon. </a:t>
            </a:r>
          </a:p>
          <a:p>
            <a:r>
              <a:rPr lang="en-US" sz="1600" dirty="0" smtClean="0"/>
              <a:t>Athletes gained confidence and motivations that they can make it and no human is limited to his speed. </a:t>
            </a:r>
          </a:p>
          <a:p>
            <a:r>
              <a:rPr lang="en-US" sz="1600" dirty="0" smtClean="0"/>
              <a:t>The pursuit </a:t>
            </a:r>
            <a:r>
              <a:rPr lang="en-US" sz="1600" dirty="0"/>
              <a:t>of the world's best sprinter has forced competition to be quicker than ever just to keep </a:t>
            </a:r>
            <a:r>
              <a:rPr lang="en-US" sz="1600" dirty="0" smtClean="0"/>
              <a:t>up. 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3010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Future reflection of 100 meter race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The </a:t>
            </a:r>
            <a:r>
              <a:rPr lang="en-US" sz="1600" dirty="0"/>
              <a:t>progressive record held by different printers, </a:t>
            </a:r>
            <a:r>
              <a:rPr lang="en-US" sz="1600" dirty="0" smtClean="0"/>
              <a:t>have shown </a:t>
            </a:r>
            <a:r>
              <a:rPr lang="en-US" sz="1600" dirty="0"/>
              <a:t>an exciting aspect, especially on athletes' speed that has been increasing yearly</a:t>
            </a:r>
            <a:r>
              <a:rPr lang="en-US" sz="1600" dirty="0" smtClean="0"/>
              <a:t>. </a:t>
            </a:r>
          </a:p>
          <a:p>
            <a:r>
              <a:rPr lang="en-US" sz="1600" dirty="0" smtClean="0"/>
              <a:t>This is a clear indication that</a:t>
            </a:r>
            <a:r>
              <a:rPr lang="en-US" sz="1600" dirty="0"/>
              <a:t> </a:t>
            </a:r>
            <a:r>
              <a:rPr lang="en-US" sz="1600" dirty="0" smtClean="0"/>
              <a:t>100 meters </a:t>
            </a:r>
            <a:r>
              <a:rPr lang="en-US" sz="1600" dirty="0"/>
              <a:t>runners are approaching the limits of possibility</a:t>
            </a:r>
            <a:r>
              <a:rPr lang="en-US" sz="1600" dirty="0" smtClean="0"/>
              <a:t>.</a:t>
            </a:r>
          </a:p>
          <a:p>
            <a:r>
              <a:rPr lang="en-US" sz="1600" dirty="0"/>
              <a:t>As the world becomes more advanced with technology, people invent training tools that can improve human speed and the running tracks are well designed to support human efforts</a:t>
            </a:r>
            <a:r>
              <a:rPr lang="en-US" sz="1600" dirty="0" smtClean="0"/>
              <a:t>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772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60530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Cont.…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506828"/>
            <a:ext cx="5092401" cy="4534533"/>
          </a:xfrm>
        </p:spPr>
        <p:txBody>
          <a:bodyPr>
            <a:normAutofit fontScale="92500" lnSpcReduction="20000"/>
          </a:bodyPr>
          <a:lstStyle/>
          <a:p>
            <a:endParaRPr lang="en-US" sz="1600" dirty="0" smtClean="0"/>
          </a:p>
          <a:p>
            <a:endParaRPr lang="en-US" sz="1600" dirty="0"/>
          </a:p>
          <a:p>
            <a:r>
              <a:rPr lang="en-US" sz="1700" dirty="0" smtClean="0"/>
              <a:t>Even </a:t>
            </a:r>
            <a:r>
              <a:rPr lang="en-US" sz="1700" dirty="0"/>
              <a:t>though Bolt dominated the sprint event in the last two Olympic competitions, there is great hope in the future that record will be broken. </a:t>
            </a:r>
            <a:endParaRPr lang="en-US" sz="1700" dirty="0" smtClean="0"/>
          </a:p>
          <a:p>
            <a:r>
              <a:rPr lang="en-US" sz="1700" dirty="0" smtClean="0"/>
              <a:t>According </a:t>
            </a:r>
            <a:r>
              <a:rPr lang="en-US" sz="1700" dirty="0"/>
              <a:t>to Jones (2016), Justin Gatlin, an American sprinter, recently ran the 100 meters in 9.45 seconds, which was top speed on Usain Bolts' record. </a:t>
            </a:r>
            <a:endParaRPr lang="en-US" sz="1700" dirty="0" smtClean="0"/>
          </a:p>
          <a:p>
            <a:r>
              <a:rPr lang="en-US" sz="1700" dirty="0" smtClean="0"/>
              <a:t>Although </a:t>
            </a:r>
            <a:r>
              <a:rPr lang="en-US" sz="1700" dirty="0"/>
              <a:t>there have been allegations in social media that he was assisted by the fans who were blowing out guts of air to improve his momentum, I believe it is an indication that in the coming years, he will make it.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5500" y="1751527"/>
            <a:ext cx="3066386" cy="39924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Justin </a:t>
            </a:r>
            <a:r>
              <a:rPr lang="en-US" dirty="0" smtClean="0"/>
              <a:t>Gatlin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sz="1500" dirty="0" smtClean="0">
                <a:hlinkClick r:id="rId2"/>
              </a:rPr>
              <a:t>img.bleacherreport.net/img/images/photos/003/578/610/hi-res-f5cba38838e64c103dbc39bd0992af48_crop_north.jpg?h=533&amp;w=800&amp;q=70&amp;crop_x=center&amp;crop_y=top</a:t>
            </a:r>
            <a:r>
              <a:rPr lang="en-US" sz="1500" dirty="0" smtClean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599" y="2204233"/>
            <a:ext cx="2964287" cy="22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21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How to boost athletes performance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600" dirty="0" smtClean="0"/>
              <a:t>The </a:t>
            </a:r>
            <a:r>
              <a:rPr lang="en-US" sz="1600" dirty="0"/>
              <a:t>footwork in a 100m sprint is dependent to the following processes; the rate of production and consumption of energy in the </a:t>
            </a:r>
            <a:r>
              <a:rPr lang="en-US" sz="1600" dirty="0" smtClean="0"/>
              <a:t>body. </a:t>
            </a:r>
          </a:p>
          <a:p>
            <a:r>
              <a:rPr lang="en-US" sz="1600" dirty="0"/>
              <a:t>T</a:t>
            </a:r>
            <a:r>
              <a:rPr lang="en-US" sz="1600" dirty="0" smtClean="0"/>
              <a:t>he </a:t>
            </a:r>
            <a:r>
              <a:rPr lang="en-US" sz="1600" dirty="0"/>
              <a:t>speed at which electrical signals reaches the muscles, as well as the rate at which calcium initiates contraction and relaxation of muscles</a:t>
            </a:r>
            <a:r>
              <a:rPr lang="en-US" sz="1600" dirty="0" smtClean="0"/>
              <a:t>.</a:t>
            </a:r>
          </a:p>
          <a:p>
            <a:r>
              <a:rPr lang="en-US" sz="1600" dirty="0"/>
              <a:t>Other factors that improve athlete performance </a:t>
            </a:r>
            <a:r>
              <a:rPr lang="en-US" sz="1600" dirty="0" smtClean="0"/>
              <a:t>are; </a:t>
            </a:r>
            <a:r>
              <a:rPr lang="en-US" sz="1600" dirty="0"/>
              <a:t>nutrition, methods of training, technology, and </a:t>
            </a:r>
            <a:r>
              <a:rPr lang="en-US" sz="1600" dirty="0" smtClean="0"/>
              <a:t>psychology set up.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5626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90163"/>
            <a:ext cx="8596668" cy="42511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Matt Jones (2016). Athletics. Justin Gatlin 'Breaks' Usain Bolt's World 100M Record on Japanese Show Kasupe! Retrieved: </a:t>
            </a:r>
            <a:r>
              <a:rPr lang="en-US" dirty="0">
                <a:hlinkClick r:id="rId2"/>
              </a:rPr>
              <a:t>https://bleacherreport.com/articles/2620872-justin-gatlin-breaks-usain-bolts-world-100m-record-on-japanese-show-kasupe</a:t>
            </a:r>
            <a:r>
              <a:rPr lang="en-US" dirty="0" smtClean="0"/>
              <a:t>. 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The conversation (2012). Is there a limit to athletic performance? Retrieved from:  </a:t>
            </a:r>
            <a:r>
              <a:rPr lang="en-US" dirty="0">
                <a:hlinkClick r:id="rId3"/>
              </a:rPr>
              <a:t>http://theconversation.com/is-there-a-limit-to-athletic-performance-8073</a:t>
            </a:r>
            <a:r>
              <a:rPr lang="en-US" dirty="0" smtClean="0"/>
              <a:t>. 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Top-end (2014). Article on 100m World Records.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www.topendsports.com/sport/athletics/record-100m.htm</a:t>
            </a:r>
            <a:r>
              <a:rPr lang="en-US" dirty="0" smtClean="0"/>
              <a:t>  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Watch Athletes (2016). Today in History: Usain Bolt Breaks 100m World Record twice. </a:t>
            </a:r>
            <a:r>
              <a:rPr lang="en-US" dirty="0">
                <a:hlinkClick r:id="rId5"/>
              </a:rPr>
              <a:t>https://www.watchathletics.com/article/9181/today-in-history-usain-bolt-breaks-100m-world-record-twice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Steve C (2012). </a:t>
            </a:r>
            <a:r>
              <a:rPr lang="en-US" dirty="0"/>
              <a:t>Article on Independent. The Bolt Effect: How chasing Usain Bolt made the world run </a:t>
            </a:r>
            <a:r>
              <a:rPr lang="en-US" dirty="0" smtClean="0"/>
              <a:t>faster. </a:t>
            </a:r>
            <a:r>
              <a:rPr lang="en-US" dirty="0"/>
              <a:t>Retrieved from</a:t>
            </a:r>
            <a:r>
              <a:rPr lang="en-US" dirty="0" smtClean="0"/>
              <a:t>: </a:t>
            </a:r>
            <a:r>
              <a:rPr lang="en-US" dirty="0" smtClean="0">
                <a:hlinkClick r:id="rId6"/>
              </a:rPr>
              <a:t>https</a:t>
            </a:r>
            <a:r>
              <a:rPr lang="en-US" dirty="0">
                <a:hlinkClick r:id="rId6"/>
              </a:rPr>
              <a:t>://</a:t>
            </a:r>
            <a:r>
              <a:rPr lang="en-US" dirty="0" smtClean="0">
                <a:hlinkClick r:id="rId6"/>
              </a:rPr>
              <a:t>www.independent.co.uk/news/science/the-bolt-effect-how-chasing-usain-bolt-made-the-world-run-faster-7582603.html</a:t>
            </a:r>
            <a:r>
              <a:rPr lang="en-US" dirty="0" smtClean="0"/>
              <a:t>     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4762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</TotalTime>
  <Words>794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Usain Bolt Breaks 100-Meter World Record Twice  Students’ Name  Institution Affiliation  </vt:lpstr>
      <vt:lpstr>Usain Bolt Breaks 100-Meter World Record Twice Introduction</vt:lpstr>
      <vt:lpstr>History of the 100- meter record holders for six years.</vt:lpstr>
      <vt:lpstr>Cont.…</vt:lpstr>
      <vt:lpstr>How the event impacted the World</vt:lpstr>
      <vt:lpstr>Future reflection of 100 meter race</vt:lpstr>
      <vt:lpstr>Cont.… </vt:lpstr>
      <vt:lpstr>How to boost athletes performance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Usain Bolt Breaks 100-Meter World Record Twice  Students’ Name  Institution Affiliation</dc:title>
  <dc:creator>m</dc:creator>
  <cp:lastModifiedBy>m</cp:lastModifiedBy>
  <cp:revision>10</cp:revision>
  <dcterms:created xsi:type="dcterms:W3CDTF">2020-02-09T23:26:56Z</dcterms:created>
  <dcterms:modified xsi:type="dcterms:W3CDTF">2020-02-10T00:58:46Z</dcterms:modified>
</cp:coreProperties>
</file>